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0" r:id="rId7"/>
    <p:sldId id="263" r:id="rId8"/>
    <p:sldId id="262" r:id="rId9"/>
    <p:sldId id="264" r:id="rId10"/>
    <p:sldId id="265" r:id="rId11"/>
    <p:sldId id="266" r:id="rId12"/>
    <p:sldId id="272" r:id="rId13"/>
    <p:sldId id="273" r:id="rId14"/>
    <p:sldId id="274" r:id="rId15"/>
    <p:sldId id="275" r:id="rId16"/>
    <p:sldId id="286" r:id="rId17"/>
    <p:sldId id="285" r:id="rId18"/>
    <p:sldId id="267" r:id="rId19"/>
    <p:sldId id="271" r:id="rId20"/>
    <p:sldId id="270" r:id="rId21"/>
    <p:sldId id="269" r:id="rId22"/>
    <p:sldId id="268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7" r:id="rId32"/>
    <p:sldId id="28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67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0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1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6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9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3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8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9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9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8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5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C4379-96B5-4937-9136-A9FB214F775E}" type="datetimeFigureOut">
              <a:rPr lang="en-US" smtClean="0"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E15FC-6B73-4F4B-97E8-9B9ECD53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1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Orientation to the </a:t>
            </a:r>
            <a:br>
              <a:rPr lang="en-US" sz="5400" b="1" dirty="0" smtClean="0"/>
            </a:br>
            <a:r>
              <a:rPr lang="en-US" sz="5400" b="1" dirty="0" smtClean="0"/>
              <a:t>Discussion Forums</a:t>
            </a:r>
            <a:endParaRPr lang="en-US" sz="5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667001"/>
            <a:ext cx="3505200" cy="2590800"/>
          </a:xfr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7"/>
    </mc:Choice>
    <mc:Fallback>
      <p:transition spd="slow" advTm="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99060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562600" y="367423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0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4"/>
    </mc:Choice>
    <mc:Fallback>
      <p:transition spd="slow" advTm="6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936" y="-1588233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423481" y="45445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6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1"/>
    </mc:Choice>
    <mc:Fallback>
      <p:transition spd="slow" advTm="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Reply to a message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1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7"/>
    </mc:Choice>
    <mc:Fallback>
      <p:transition spd="slow" advTm="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68580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8548116" y="4038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8"/>
    </mc:Choice>
    <mc:Fallback>
      <p:transition spd="slow" advTm="1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0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7"/>
    </mc:Choice>
    <mc:Fallback>
      <p:transition spd="slow" advTm="1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0480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220868" y="61310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4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8"/>
    </mc:Choice>
    <mc:Fallback>
      <p:transition spd="slow" advTm="10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 new discussion topic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1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05"/>
    </mc:Choice>
    <mc:Fallback>
      <p:transition spd="slow" advTm="4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3009089" y="33528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7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8"/>
    </mc:Choice>
    <mc:Fallback>
      <p:transition spd="slow" advTm="1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“nested” vs. “threaded” 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3"/>
    </mc:Choice>
    <mc:Fallback>
      <p:transition spd="slow" advTm="1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191000" y="33495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8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8"/>
    </mc:Choice>
    <mc:Fallback>
      <p:transition spd="slow" advTm="2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Forums matter</a:t>
            </a:r>
          </a:p>
          <a:p>
            <a:r>
              <a:rPr lang="en-US" dirty="0" smtClean="0"/>
              <a:t>Define and locate a Forum</a:t>
            </a:r>
          </a:p>
          <a:p>
            <a:r>
              <a:rPr lang="en-US" dirty="0" smtClean="0"/>
              <a:t>Define and locate a thread</a:t>
            </a:r>
          </a:p>
          <a:p>
            <a:r>
              <a:rPr lang="en-US" dirty="0" smtClean="0"/>
              <a:t>Reply to a message or post a new message</a:t>
            </a:r>
          </a:p>
          <a:p>
            <a:r>
              <a:rPr lang="en-US" dirty="0" smtClean="0"/>
              <a:t>Display options: “Nested” vs. “Threaded” </a:t>
            </a:r>
          </a:p>
          <a:p>
            <a:r>
              <a:rPr lang="en-US" dirty="0" smtClean="0"/>
              <a:t>Add links</a:t>
            </a:r>
          </a:p>
          <a:p>
            <a:r>
              <a:rPr lang="en-US" dirty="0" smtClean="0"/>
              <a:t>Add images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02"/>
    </mc:Choice>
    <mc:Fallback>
      <p:transition spd="slow" advTm="37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188723" y="48630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2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23"/>
    </mc:Choice>
    <mc:Fallback>
      <p:transition spd="slow" advTm="4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3" y="-60960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146804" y="2424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8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05"/>
    </mc:Choice>
    <mc:Fallback>
      <p:transition spd="slow" advTm="6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-68580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209800" y="55383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9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2"/>
    </mc:Choice>
    <mc:Fallback>
      <p:transition spd="slow" advTm="1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links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6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75"/>
    </mc:Choice>
    <mc:Fallback>
      <p:transition spd="slow" advTm="3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819400" y="47388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66"/>
    </mc:Choice>
    <mc:Fallback>
      <p:transition spd="slow" advTm="30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841132" y="30650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5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7"/>
    </mc:Choice>
    <mc:Fallback>
      <p:transition spd="slow" advTm="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450527" y="30342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4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95"/>
    </mc:Choice>
    <mc:Fallback>
      <p:transition spd="slow" advTm="2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0960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3262009" y="44958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5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3"/>
    </mc:Choice>
    <mc:Fallback>
      <p:transition spd="slow" advTm="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175115" y="367423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7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9"/>
    </mc:Choice>
    <mc:Fallback>
      <p:transition spd="slow" advTm="7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Images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6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9"/>
    </mc:Choice>
    <mc:Fallback>
      <p:transition spd="slow" advTm="1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Forums Matter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8640"/>
            <a:ext cx="8229600" cy="4089082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71"/>
    </mc:Choice>
    <mc:Fallback>
      <p:transition spd="slow" advTm="9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507992" y="23484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7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6"/>
    </mc:Choice>
    <mc:Fallback>
      <p:transition spd="slow" advTm="2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286000" y="33390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6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0"/>
    </mc:Choice>
    <mc:Fallback>
      <p:transition spd="slow" advTm="1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352800" y="45582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84"/>
    </mc:Choice>
    <mc:Fallback>
      <p:transition spd="slow" advTm="3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Locate and Define a Forum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81200"/>
            <a:ext cx="5257800" cy="350520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0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6"/>
    </mc:Choice>
    <mc:Fallback>
      <p:transition spd="slow" advTm="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and Locate a Forum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4038600" y="43510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3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11"/>
    </mc:Choice>
    <mc:Fallback>
      <p:transition spd="slow" advTm="38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918207" y="438675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6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1"/>
    </mc:Choice>
    <mc:Fallback>
      <p:transition spd="slow" advTm="15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and locate a thread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5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0"/>
    </mc:Choice>
    <mc:Fallback>
      <p:transition spd="slow" advTm="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2881884" y="3124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2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1"/>
    </mc:Choice>
    <mc:Fallback>
      <p:transition spd="slow" advTm="2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152400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334000" y="3124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8"/>
    </mc:Choice>
    <mc:Fallback>
      <p:transition spd="slow" advTm="8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82</Words>
  <Application>Microsoft Office PowerPoint</Application>
  <PresentationFormat>On-screen Show (4:3)</PresentationFormat>
  <Paragraphs>18</Paragraphs>
  <Slides>32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Orientation to the  Discussion Forums</vt:lpstr>
      <vt:lpstr>CONTENTS:</vt:lpstr>
      <vt:lpstr>Why Forums Matter</vt:lpstr>
      <vt:lpstr>Locate and Define a Forum</vt:lpstr>
      <vt:lpstr>Define and Locate a Forum</vt:lpstr>
      <vt:lpstr>PowerPoint Presentation</vt:lpstr>
      <vt:lpstr>Define and locate a thread</vt:lpstr>
      <vt:lpstr>PowerPoint Presentation</vt:lpstr>
      <vt:lpstr>PowerPoint Presentation</vt:lpstr>
      <vt:lpstr>PowerPoint Presentation</vt:lpstr>
      <vt:lpstr>PowerPoint Presentation</vt:lpstr>
      <vt:lpstr>Reply to a message</vt:lpstr>
      <vt:lpstr>PowerPoint Presentation</vt:lpstr>
      <vt:lpstr>PowerPoint Presentation</vt:lpstr>
      <vt:lpstr>PowerPoint Presentation</vt:lpstr>
      <vt:lpstr>Add a new discussion topic</vt:lpstr>
      <vt:lpstr>PowerPoint Presentation</vt:lpstr>
      <vt:lpstr>“nested” vs. “threaded” view</vt:lpstr>
      <vt:lpstr>PowerPoint Presentation</vt:lpstr>
      <vt:lpstr>PowerPoint Presentation</vt:lpstr>
      <vt:lpstr>PowerPoint Presentation</vt:lpstr>
      <vt:lpstr>PowerPoint Presentation</vt:lpstr>
      <vt:lpstr>Add links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Images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Orientation to the  Discussion Forums</dc:title>
  <dc:creator>user</dc:creator>
  <cp:lastModifiedBy>user</cp:lastModifiedBy>
  <cp:revision>12</cp:revision>
  <dcterms:created xsi:type="dcterms:W3CDTF">2013-08-27T16:09:00Z</dcterms:created>
  <dcterms:modified xsi:type="dcterms:W3CDTF">2013-08-27T21:17:15Z</dcterms:modified>
</cp:coreProperties>
</file>