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64" r:id="rId16"/>
    <p:sldId id="265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B31D-9FC9-4323-9B1F-43331F0EF3B7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A59F-B9AC-466E-BE27-07C7A4B4A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03683-3D1E-4620-9A28-D0FA1C7C50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51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B53D4-0199-4A9D-AE51-72C6EF50C5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B53D4-0199-4A9D-AE51-72C6EF50C5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B53D4-0199-4A9D-AE51-72C6EF50C5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0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3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6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7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7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2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6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7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2C21-ED4E-49DB-9FB6-D9A376FA14F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AE582-9676-431A-9E24-EEBC4A999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9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>
          <a:xfrm>
            <a:off x="0" y="470647"/>
            <a:ext cx="9144000" cy="535622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Hawthorne Hall – LEVEL 1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EXISTING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5" t="54451" r="14406" b="1043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3" name="Up Arrow 22"/>
          <p:cNvSpPr/>
          <p:nvPr/>
        </p:nvSpPr>
        <p:spPr>
          <a:xfrm>
            <a:off x="8153399" y="6017732"/>
            <a:ext cx="228455" cy="290514"/>
          </a:xfrm>
          <a:prstGeom prst="upArrow">
            <a:avLst>
              <a:gd name="adj1" fmla="val 32141"/>
              <a:gd name="adj2" fmla="val 661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305800" y="601773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Song Std L" pitchFamily="18" charset="-128"/>
                <a:ea typeface="Adobe Song Std L" pitchFamily="18" charset="-128"/>
              </a:rPr>
              <a:t>N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Song Std L" pitchFamily="18" charset="-128"/>
              <a:ea typeface="Adobe Song Std L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6600" y="6530211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KOUSSEVITZKY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6299" y="4953000"/>
            <a:ext cx="115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FIELD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25400" y="552336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HAWTHORNE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6812457">
            <a:off x="5220324" y="200110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 panose="020F0704030504030204" pitchFamily="34" charset="0"/>
              </a:rPr>
              <a:t>MELVILLE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</a:t>
            </a: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099" l="8729" r="88194">
                        <a14:foregroundMark x1="38244" y1="41135" x2="38244" y2="41135"/>
                        <a14:foregroundMark x1="39051" y1="30378" x2="39051" y2="30378"/>
                        <a14:foregroundMark x1="40515" y1="28132" x2="40515" y2="28132"/>
                        <a14:foregroundMark x1="61049" y1="69267" x2="61049" y2="69267"/>
                        <a14:backgroundMark x1="38547" y1="39007" x2="38547" y2="39007"/>
                        <a14:backgroundMark x1="47074" y1="12530" x2="47074" y2="12530"/>
                        <a14:backgroundMark x1="47023" y1="17139" x2="47023" y2="17139"/>
                        <a14:backgroundMark x1="73663" y1="33097" x2="73663" y2="33097"/>
                        <a14:backgroundMark x1="72856" y1="24232" x2="72856" y2="24232"/>
                        <a14:backgroundMark x1="72704" y1="14657" x2="72704" y2="14657"/>
                        <a14:backgroundMark x1="73209" y1="8865" x2="73209" y2="8865"/>
                        <a14:backgroundMark x1="73058" y1="1300" x2="73058" y2="1300"/>
                        <a14:backgroundMark x1="68819" y1="9220" x2="68819" y2="9220"/>
                        <a14:backgroundMark x1="68920" y1="2482" x2="68920" y2="2482"/>
                        <a14:backgroundMark x1="73058" y1="40426" x2="73058" y2="40426"/>
                        <a14:backgroundMark x1="72906" y1="46809" x2="72906" y2="46809"/>
                        <a14:backgroundMark x1="63673" y1="50946" x2="63673" y2="50946"/>
                        <a14:backgroundMark x1="62260" y1="34279" x2="62260" y2="34279"/>
                        <a14:backgroundMark x1="61201" y1="22695" x2="61403" y2="22695"/>
                        <a14:backgroundMark x1="60999" y1="3901" x2="60999" y2="3901"/>
                        <a14:backgroundMark x1="64077" y1="9811" x2="64077" y2="9811"/>
                        <a14:backgroundMark x1="60848" y1="17730" x2="60999" y2="17612"/>
                        <a14:backgroundMark x1="58829" y1="26359" x2="58829" y2="26359"/>
                        <a14:backgroundMark x1="49092" y1="85697" x2="49092" y2="85697"/>
                        <a14:backgroundMark x1="44652" y1="93026" x2="44652" y2="93026"/>
                        <a14:backgroundMark x1="40817" y1="94208" x2="40817" y2="94208"/>
                        <a14:backgroundMark x1="48991" y1="80378" x2="48991" y2="80378"/>
                        <a14:backgroundMark x1="63572" y1="56265" x2="63572" y2="56265"/>
                        <a14:backgroundMark x1="34662" y1="80378" x2="34662" y2="80378"/>
                        <a14:backgroundMark x1="33199" y1="53191" x2="33199" y2="53191"/>
                        <a14:backgroundMark x1="32038" y1="52837" x2="32038" y2="52837"/>
                        <a14:backgroundMark x1="28002" y1="52837" x2="28002" y2="52837"/>
                        <a14:backgroundMark x1="25832" y1="60875" x2="25832" y2="60875"/>
                        <a14:backgroundMark x1="25631" y1="77896" x2="25631" y2="77896"/>
                        <a14:backgroundMark x1="34359" y1="71749" x2="34359" y2="71749"/>
                        <a14:backgroundMark x1="34410" y1="88061" x2="34410" y2="88061"/>
                        <a14:backgroundMark x1="25530" y1="92317" x2="25530" y2="92317"/>
                        <a14:backgroundMark x1="20938" y1="91489" x2="20938" y2="91489"/>
                        <a14:backgroundMark x1="18214" y1="89716" x2="18214" y2="89716"/>
                        <a14:backgroundMark x1="16095" y1="87470" x2="16095" y2="87470"/>
                        <a14:backgroundMark x1="15641" y1="77423" x2="15641" y2="77423"/>
                        <a14:backgroundMark x1="13169" y1="71986" x2="13169" y2="71986"/>
                        <a14:backgroundMark x1="38295" y1="89480" x2="38295" y2="89480"/>
                        <a14:backgroundMark x1="38093" y1="76596" x2="38093" y2="76596"/>
                        <a14:backgroundMark x1="15893" y1="59338" x2="15893" y2="59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8772"/>
          <a:stretch/>
        </p:blipFill>
        <p:spPr>
          <a:xfrm rot="523153">
            <a:off x="338173" y="532333"/>
            <a:ext cx="8064141" cy="4368076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 rot="11364485">
            <a:off x="2694823" y="2593852"/>
            <a:ext cx="304800" cy="24503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19971" y="1880511"/>
            <a:ext cx="2461628" cy="1646721"/>
          </a:xfrm>
          <a:custGeom>
            <a:avLst/>
            <a:gdLst>
              <a:gd name="connsiteX0" fmla="*/ 2518610 w 2518610"/>
              <a:gd name="connsiteY0" fmla="*/ 102787 h 1583308"/>
              <a:gd name="connsiteX1" fmla="*/ 1957137 w 2518610"/>
              <a:gd name="connsiteY1" fmla="*/ 18566 h 1583308"/>
              <a:gd name="connsiteX2" fmla="*/ 1483895 w 2518610"/>
              <a:gd name="connsiteY2" fmla="*/ 98776 h 1583308"/>
              <a:gd name="connsiteX3" fmla="*/ 1351547 w 2518610"/>
              <a:gd name="connsiteY3" fmla="*/ 953018 h 1583308"/>
              <a:gd name="connsiteX4" fmla="*/ 1251284 w 2518610"/>
              <a:gd name="connsiteY4" fmla="*/ 1358081 h 1583308"/>
              <a:gd name="connsiteX5" fmla="*/ 858253 w 2518610"/>
              <a:gd name="connsiteY5" fmla="*/ 1386155 h 1583308"/>
              <a:gd name="connsiteX6" fmla="*/ 208547 w 2518610"/>
              <a:gd name="connsiteY6" fmla="*/ 1297923 h 1583308"/>
              <a:gd name="connsiteX7" fmla="*/ 0 w 2518610"/>
              <a:gd name="connsiteY7" fmla="*/ 1582671 h 1583308"/>
              <a:gd name="connsiteX0" fmla="*/ 2624657 w 2624657"/>
              <a:gd name="connsiteY0" fmla="*/ 102787 h 1583308"/>
              <a:gd name="connsiteX1" fmla="*/ 2063184 w 2624657"/>
              <a:gd name="connsiteY1" fmla="*/ 18566 h 1583308"/>
              <a:gd name="connsiteX2" fmla="*/ 1589942 w 2624657"/>
              <a:gd name="connsiteY2" fmla="*/ 98776 h 1583308"/>
              <a:gd name="connsiteX3" fmla="*/ 1457594 w 2624657"/>
              <a:gd name="connsiteY3" fmla="*/ 953018 h 1583308"/>
              <a:gd name="connsiteX4" fmla="*/ 1357331 w 2624657"/>
              <a:gd name="connsiteY4" fmla="*/ 1358081 h 1583308"/>
              <a:gd name="connsiteX5" fmla="*/ 964300 w 2624657"/>
              <a:gd name="connsiteY5" fmla="*/ 1386155 h 1583308"/>
              <a:gd name="connsiteX6" fmla="*/ 314594 w 2624657"/>
              <a:gd name="connsiteY6" fmla="*/ 1297923 h 1583308"/>
              <a:gd name="connsiteX7" fmla="*/ 0 w 2624657"/>
              <a:gd name="connsiteY7" fmla="*/ 1582671 h 1583308"/>
              <a:gd name="connsiteX0" fmla="*/ 2624657 w 2624657"/>
              <a:gd name="connsiteY0" fmla="*/ 102787 h 1583226"/>
              <a:gd name="connsiteX1" fmla="*/ 2063184 w 2624657"/>
              <a:gd name="connsiteY1" fmla="*/ 18566 h 1583226"/>
              <a:gd name="connsiteX2" fmla="*/ 1589942 w 2624657"/>
              <a:gd name="connsiteY2" fmla="*/ 98776 h 1583226"/>
              <a:gd name="connsiteX3" fmla="*/ 1457594 w 2624657"/>
              <a:gd name="connsiteY3" fmla="*/ 953018 h 1583226"/>
              <a:gd name="connsiteX4" fmla="*/ 1357331 w 2624657"/>
              <a:gd name="connsiteY4" fmla="*/ 1358081 h 1583226"/>
              <a:gd name="connsiteX5" fmla="*/ 964300 w 2624657"/>
              <a:gd name="connsiteY5" fmla="*/ 1386155 h 1583226"/>
              <a:gd name="connsiteX6" fmla="*/ 151104 w 2624657"/>
              <a:gd name="connsiteY6" fmla="*/ 1256435 h 1583226"/>
              <a:gd name="connsiteX7" fmla="*/ 0 w 2624657"/>
              <a:gd name="connsiteY7" fmla="*/ 1582671 h 1583226"/>
              <a:gd name="connsiteX0" fmla="*/ 2624657 w 2624657"/>
              <a:gd name="connsiteY0" fmla="*/ 102787 h 1583226"/>
              <a:gd name="connsiteX1" fmla="*/ 2063184 w 2624657"/>
              <a:gd name="connsiteY1" fmla="*/ 18566 h 1583226"/>
              <a:gd name="connsiteX2" fmla="*/ 1589942 w 2624657"/>
              <a:gd name="connsiteY2" fmla="*/ 98776 h 1583226"/>
              <a:gd name="connsiteX3" fmla="*/ 1457594 w 2624657"/>
              <a:gd name="connsiteY3" fmla="*/ 953018 h 1583226"/>
              <a:gd name="connsiteX4" fmla="*/ 1308726 w 2624657"/>
              <a:gd name="connsiteY4" fmla="*/ 1308295 h 1583226"/>
              <a:gd name="connsiteX5" fmla="*/ 964300 w 2624657"/>
              <a:gd name="connsiteY5" fmla="*/ 1386155 h 1583226"/>
              <a:gd name="connsiteX6" fmla="*/ 151104 w 2624657"/>
              <a:gd name="connsiteY6" fmla="*/ 1256435 h 1583226"/>
              <a:gd name="connsiteX7" fmla="*/ 0 w 2624657"/>
              <a:gd name="connsiteY7" fmla="*/ 1582671 h 1583226"/>
              <a:gd name="connsiteX0" fmla="*/ 2624657 w 2624657"/>
              <a:gd name="connsiteY0" fmla="*/ 121360 h 1601799"/>
              <a:gd name="connsiteX1" fmla="*/ 1992487 w 2624657"/>
              <a:gd name="connsiteY1" fmla="*/ 8097 h 1601799"/>
              <a:gd name="connsiteX2" fmla="*/ 1589942 w 2624657"/>
              <a:gd name="connsiteY2" fmla="*/ 117349 h 1601799"/>
              <a:gd name="connsiteX3" fmla="*/ 1457594 w 2624657"/>
              <a:gd name="connsiteY3" fmla="*/ 971591 h 1601799"/>
              <a:gd name="connsiteX4" fmla="*/ 1308726 w 2624657"/>
              <a:gd name="connsiteY4" fmla="*/ 1326868 h 1601799"/>
              <a:gd name="connsiteX5" fmla="*/ 964300 w 2624657"/>
              <a:gd name="connsiteY5" fmla="*/ 1404728 h 1601799"/>
              <a:gd name="connsiteX6" fmla="*/ 151104 w 2624657"/>
              <a:gd name="connsiteY6" fmla="*/ 1275008 h 1601799"/>
              <a:gd name="connsiteX7" fmla="*/ 0 w 2624657"/>
              <a:gd name="connsiteY7" fmla="*/ 1601244 h 1601799"/>
              <a:gd name="connsiteX0" fmla="*/ 2712109 w 2712109"/>
              <a:gd name="connsiteY0" fmla="*/ 121360 h 1703501"/>
              <a:gd name="connsiteX1" fmla="*/ 2079939 w 2712109"/>
              <a:gd name="connsiteY1" fmla="*/ 8097 h 1703501"/>
              <a:gd name="connsiteX2" fmla="*/ 1677394 w 2712109"/>
              <a:gd name="connsiteY2" fmla="*/ 117349 h 1703501"/>
              <a:gd name="connsiteX3" fmla="*/ 1545046 w 2712109"/>
              <a:gd name="connsiteY3" fmla="*/ 971591 h 1703501"/>
              <a:gd name="connsiteX4" fmla="*/ 1396178 w 2712109"/>
              <a:gd name="connsiteY4" fmla="*/ 1326868 h 1703501"/>
              <a:gd name="connsiteX5" fmla="*/ 1051752 w 2712109"/>
              <a:gd name="connsiteY5" fmla="*/ 1404728 h 1703501"/>
              <a:gd name="connsiteX6" fmla="*/ 238556 w 2712109"/>
              <a:gd name="connsiteY6" fmla="*/ 1275008 h 1703501"/>
              <a:gd name="connsiteX7" fmla="*/ 0 w 2712109"/>
              <a:gd name="connsiteY7" fmla="*/ 1703063 h 170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109" h="1703501">
                <a:moveTo>
                  <a:pt x="2712109" y="121360"/>
                </a:moveTo>
                <a:cubicBezTo>
                  <a:pt x="2517598" y="79583"/>
                  <a:pt x="2252391" y="8765"/>
                  <a:pt x="2079939" y="8097"/>
                </a:cubicBezTo>
                <a:cubicBezTo>
                  <a:pt x="1907486" y="7428"/>
                  <a:pt x="1766543" y="-43233"/>
                  <a:pt x="1677394" y="117349"/>
                </a:cubicBezTo>
                <a:cubicBezTo>
                  <a:pt x="1588245" y="277931"/>
                  <a:pt x="1591915" y="770005"/>
                  <a:pt x="1545046" y="971591"/>
                </a:cubicBezTo>
                <a:cubicBezTo>
                  <a:pt x="1498177" y="1173177"/>
                  <a:pt x="1478394" y="1254679"/>
                  <a:pt x="1396178" y="1326868"/>
                </a:cubicBezTo>
                <a:cubicBezTo>
                  <a:pt x="1313962" y="1399058"/>
                  <a:pt x="1244689" y="1413371"/>
                  <a:pt x="1051752" y="1404728"/>
                </a:cubicBezTo>
                <a:cubicBezTo>
                  <a:pt x="858815" y="1396085"/>
                  <a:pt x="413848" y="1225285"/>
                  <a:pt x="238556" y="1275008"/>
                </a:cubicBezTo>
                <a:cubicBezTo>
                  <a:pt x="63264" y="1324731"/>
                  <a:pt x="12700" y="1718437"/>
                  <a:pt x="0" y="170306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070350" y="3352800"/>
            <a:ext cx="152400" cy="9906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704"/>
            <a:ext cx="9144000" cy="3898392"/>
          </a:xfrm>
        </p:spPr>
      </p:pic>
    </p:spTree>
    <p:extLst>
      <p:ext uri="{BB962C8B-B14F-4D97-AF65-F5344CB8AC3E}">
        <p14:creationId xmlns:p14="http://schemas.microsoft.com/office/powerpoint/2010/main" val="3627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704"/>
            <a:ext cx="9144000" cy="3898392"/>
          </a:xfrm>
        </p:spPr>
      </p:pic>
    </p:spTree>
    <p:extLst>
      <p:ext uri="{BB962C8B-B14F-4D97-AF65-F5344CB8AC3E}">
        <p14:creationId xmlns:p14="http://schemas.microsoft.com/office/powerpoint/2010/main" val="7970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392"/>
            <a:ext cx="9144000" cy="4319016"/>
          </a:xfrm>
        </p:spPr>
      </p:pic>
    </p:spTree>
    <p:extLst>
      <p:ext uri="{BB962C8B-B14F-4D97-AF65-F5344CB8AC3E}">
        <p14:creationId xmlns:p14="http://schemas.microsoft.com/office/powerpoint/2010/main" val="4048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81000" y="965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Summary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50469"/>
              </p:ext>
            </p:extLst>
          </p:nvPr>
        </p:nvGraphicFramePr>
        <p:xfrm>
          <a:off x="304800" y="685795"/>
          <a:ext cx="6858000" cy="5515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/>
                <a:gridCol w="4114800"/>
              </a:tblGrid>
              <a:tr h="4593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Faculty Center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Includes Center For Teaching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&amp; Learning, Kitchen, Printer &amp; Copier, Mail </a:t>
                      </a:r>
                    </a:p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Additional Printer &amp; Copier Included In Each Building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Faculty Offices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Connection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Connection With Lounge Toward Fire Road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(Includes Community Lounge, Café, Math Center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&amp; Faculty Center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Classrooms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1-15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16-25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26-35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36-50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51-100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Total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Mechanical Lab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Computer </a:t>
                      </a:r>
                      <a:r>
                        <a:rPr lang="en-US" sz="1400" b="1" u="none" strike="noStrike" dirty="0" smtClean="0">
                          <a:effectLst/>
                        </a:rPr>
                        <a:t>Labs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CISCO 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CIS 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Teaching Computer Lab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(+2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 Koussevitzky)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70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Melville</a:t>
                      </a:r>
                      <a:r>
                        <a:rPr lang="en-US" sz="1400" b="1" u="none" strike="noStrike" baseline="0" dirty="0" smtClean="0">
                          <a:effectLst/>
                        </a:rPr>
                        <a:t> Hall (Center)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Computer Lab &amp; Resource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Center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5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77" y="515390"/>
            <a:ext cx="9802215" cy="63426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Koussevitzky - LEVEL </a:t>
            </a:r>
            <a:r>
              <a:rPr lang="en-US" sz="3000" dirty="0"/>
              <a:t>1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4267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ART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516150"/>
            <a:ext cx="9801039" cy="63418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Koussevitzky - LEVEL </a:t>
            </a:r>
            <a:r>
              <a:rPr lang="en-US" sz="3000" dirty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9"/>
          <a:stretch/>
        </p:blipFill>
        <p:spPr>
          <a:xfrm>
            <a:off x="0" y="533400"/>
            <a:ext cx="9144000" cy="5181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B050"/>
                </a:solidFill>
              </a:rPr>
              <a:t>PROPOSED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80516" b="9028"/>
          <a:stretch/>
        </p:blipFill>
        <p:spPr>
          <a:xfrm>
            <a:off x="5791200" y="5245100"/>
            <a:ext cx="3352800" cy="622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842" r="82128" b="52219"/>
          <a:stretch/>
        </p:blipFill>
        <p:spPr>
          <a:xfrm>
            <a:off x="228600" y="875488"/>
            <a:ext cx="1405647" cy="242218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Hawthorne Hall – LEVEL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77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0" y="470647"/>
            <a:ext cx="9144000" cy="533676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EXISTING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Melville Hall – LEVEL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84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-1" y="494630"/>
            <a:ext cx="9144001" cy="5258464"/>
          </a:xfr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2" t="86436"/>
          <a:stretch/>
        </p:blipFill>
        <p:spPr>
          <a:xfrm>
            <a:off x="7033098" y="5385186"/>
            <a:ext cx="2369782" cy="7799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B050"/>
                </a:solidFill>
              </a:rPr>
              <a:t>PROPOSED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Melville Hall – LEVEL 1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5" r="6596" b="60604"/>
          <a:stretch/>
        </p:blipFill>
        <p:spPr>
          <a:xfrm>
            <a:off x="7140102" y="470647"/>
            <a:ext cx="1400783" cy="23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>
          <a:xfrm>
            <a:off x="0" y="1044579"/>
            <a:ext cx="9144000" cy="5356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99" y="1038333"/>
            <a:ext cx="1622765" cy="267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Hawthorne Hall – LEVEL 2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56225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EXISTING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856" r="81420" b="54736"/>
          <a:stretch/>
        </p:blipFill>
        <p:spPr>
          <a:xfrm>
            <a:off x="228600" y="990600"/>
            <a:ext cx="1470365" cy="23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694"/>
            <a:ext cx="9144000" cy="5916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856" r="81420" b="54736"/>
          <a:stretch/>
        </p:blipFill>
        <p:spPr>
          <a:xfrm>
            <a:off x="228600" y="990600"/>
            <a:ext cx="1470365" cy="2331635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5400000">
            <a:off x="5636725" y="670826"/>
            <a:ext cx="370205" cy="2986745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8455" y="16764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SCIENCE LABS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75294"/>
            <a:ext cx="2438400" cy="582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6275294"/>
            <a:ext cx="8229600" cy="479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B050"/>
                </a:solidFill>
              </a:rPr>
              <a:t>PROPOSED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Hawthorne Hall – LEVEL 2</a:t>
            </a:r>
            <a:endParaRPr lang="en-US" sz="2800" dirty="0"/>
          </a:p>
        </p:txBody>
      </p:sp>
      <p:sp>
        <p:nvSpPr>
          <p:cNvPr id="3" name="Left Brace 2"/>
          <p:cNvSpPr/>
          <p:nvPr/>
        </p:nvSpPr>
        <p:spPr>
          <a:xfrm rot="5400000">
            <a:off x="1478131" y="2392532"/>
            <a:ext cx="304800" cy="2530135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463" y="3121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ALLIED HEALTH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>
          <a:xfrm>
            <a:off x="0" y="1143000"/>
            <a:ext cx="9144000" cy="53659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EXISTING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Melville Hall – LEVEL 2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010400" y="762000"/>
            <a:ext cx="2133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842" r="82128" b="52219"/>
          <a:stretch/>
        </p:blipFill>
        <p:spPr>
          <a:xfrm>
            <a:off x="7543800" y="152400"/>
            <a:ext cx="1405647" cy="24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894"/>
            <a:ext cx="9144000" cy="59167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715000"/>
            <a:ext cx="2438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 rot="5400000">
            <a:off x="1908810" y="1727002"/>
            <a:ext cx="304800" cy="666750"/>
          </a:xfrm>
          <a:prstGeom prst="leftBrace">
            <a:avLst>
              <a:gd name="adj1" fmla="val 49330"/>
              <a:gd name="adj2" fmla="val 532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SCIENCE LAB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5400000">
            <a:off x="5099685" y="2536627"/>
            <a:ext cx="304800" cy="13335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9907" y="2501817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COMPUTER SCIENCE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>
            <a:off x="6833235" y="2765227"/>
            <a:ext cx="304800" cy="13335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33135" y="266569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PHYSICS &amp; ENGINEERING LABS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rot="5400000">
            <a:off x="8248741" y="3306247"/>
            <a:ext cx="304800" cy="861060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52385" y="3094167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DEPARTMENT SUITE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B050"/>
                </a:solidFill>
              </a:rPr>
              <a:t>PROPOSED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Melville Hall – LEVEL 2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0" y="6477000"/>
            <a:ext cx="1828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842" r="82128" b="52219"/>
          <a:stretch/>
        </p:blipFill>
        <p:spPr>
          <a:xfrm>
            <a:off x="7543800" y="152400"/>
            <a:ext cx="1405647" cy="24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87" y="68580"/>
            <a:ext cx="6957177" cy="6789417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" y="54701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B050"/>
                </a:solidFill>
              </a:rPr>
              <a:t>PROPOSED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Connector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17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177</Words>
  <Application>Microsoft Office PowerPoint</Application>
  <PresentationFormat>On-screen Show (4:3)</PresentationFormat>
  <Paragraphs>70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Adobe Song Std L</vt:lpstr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Koussevitzky - LEVEL 1 </vt:lpstr>
      <vt:lpstr>Koussevitzky - LEVEL 2 </vt:lpstr>
      <vt:lpstr>PowerPoint Presentation</vt:lpstr>
    </vt:vector>
  </TitlesOfParts>
  <Company>NBBJ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Parisa Kohbodi</dc:creator>
  <cp:lastModifiedBy>Molly Guest</cp:lastModifiedBy>
  <cp:revision>17</cp:revision>
  <dcterms:created xsi:type="dcterms:W3CDTF">2014-03-31T21:16:39Z</dcterms:created>
  <dcterms:modified xsi:type="dcterms:W3CDTF">2014-04-08T17:11:46Z</dcterms:modified>
</cp:coreProperties>
</file>